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3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4124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718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502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897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896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916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054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309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592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024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33BBC-9A7A-480F-AC52-D226F473048E}" type="datetimeFigureOut">
              <a:rPr lang="en-AU" smtClean="0"/>
              <a:t>14/10/2011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1F226-6923-4F26-8707-1A83FA7B6D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516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Karens Files\Env_Science_Degree\Comm in Science S2 2011\Freshwater turtles\Pictures\IMG_36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0" y="332656"/>
            <a:ext cx="8304923" cy="622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22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Karens Files\Env_Science_Degree\Comm in Science S2 2011\Freshwater turtles\Pictures\IMG_36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6" t="12660" b="24444"/>
          <a:stretch/>
        </p:blipFill>
        <p:spPr bwMode="auto">
          <a:xfrm>
            <a:off x="467544" y="868217"/>
            <a:ext cx="8143903" cy="477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94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9966" b="20231"/>
          <a:stretch/>
        </p:blipFill>
        <p:spPr>
          <a:xfrm>
            <a:off x="1523999" y="1145309"/>
            <a:ext cx="3912097" cy="2161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6042813"/>
            <a:ext cx="774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http://aquaticlife.angfaqld.org.au/Turtles.htm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074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australianportraits.com/aquarium/topics/creatures/tortoises/images/pic13.jpg"/>
          <p:cNvSpPr>
            <a:spLocks noChangeAspect="1" noChangeArrowheads="1"/>
          </p:cNvSpPr>
          <p:nvPr/>
        </p:nvSpPr>
        <p:spPr bwMode="auto">
          <a:xfrm>
            <a:off x="155575" y="-1347788"/>
            <a:ext cx="28575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809109"/>
            <a:ext cx="4787922" cy="47081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5517232"/>
            <a:ext cx="4787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www.australianportraits.com/aquarium/topics/creatures/tortoises/australia-snakeneck.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62122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438400"/>
            <a:ext cx="5479200" cy="37989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2458" y="6304002"/>
            <a:ext cx="6210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http://www.anbg.gov.au/cpbr/WfHC/Chelidae/images/Chelodina-longicollis-300.jpg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93803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22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581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</Words>
  <Application>Microsoft Office PowerPoint</Application>
  <PresentationFormat>On-screen Show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and Karen</dc:creator>
  <cp:lastModifiedBy>Brian and Karen</cp:lastModifiedBy>
  <cp:revision>5</cp:revision>
  <dcterms:created xsi:type="dcterms:W3CDTF">2011-10-14T09:02:02Z</dcterms:created>
  <dcterms:modified xsi:type="dcterms:W3CDTF">2011-10-14T10:01:16Z</dcterms:modified>
</cp:coreProperties>
</file>